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5" r:id="rId4"/>
    <p:sldId id="259" r:id="rId5"/>
    <p:sldId id="268" r:id="rId6"/>
    <p:sldId id="269" r:id="rId7"/>
    <p:sldId id="270" r:id="rId8"/>
    <p:sldId id="264" r:id="rId9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C"/>
    <a:srgbClr val="F5F5F5"/>
    <a:srgbClr val="FF9010"/>
    <a:srgbClr val="C9C3C3"/>
    <a:srgbClr val="979797"/>
    <a:srgbClr val="BAB9B9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2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5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4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58F8-4193-4651-B335-CF6281DF9A2B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92D4-6E92-45AC-8F6B-0C048281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dvector-pro.ru/exteriors.htm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r="39746" b="24477"/>
          <a:stretch/>
        </p:blipFill>
        <p:spPr>
          <a:xfrm>
            <a:off x="0" y="1"/>
            <a:ext cx="9142153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9702"/>
            <a:ext cx="5832648" cy="110251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ru-RU" sz="3400" dirty="0">
                <a:solidFill>
                  <a:schemeClr val="bg1"/>
                </a:solidFill>
              </a:rPr>
              <a:t>ФОТОРЕАЛИСТИЧНАЯ </a:t>
            </a:r>
            <a:r>
              <a:rPr lang="en-US" sz="3400" dirty="0" smtClean="0">
                <a:solidFill>
                  <a:schemeClr val="bg1"/>
                </a:solidFill>
              </a:rPr>
              <a:t/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3</a:t>
            </a:r>
            <a:r>
              <a:rPr lang="en-US" sz="3400" dirty="0">
                <a:solidFill>
                  <a:schemeClr val="bg1"/>
                </a:solidFill>
              </a:rPr>
              <a:t>D </a:t>
            </a:r>
            <a:r>
              <a:rPr lang="ru-RU" sz="3400" dirty="0">
                <a:solidFill>
                  <a:schemeClr val="bg1"/>
                </a:solidFill>
              </a:rPr>
              <a:t>ВИЗУАЛИЗАЦИЯ </a:t>
            </a:r>
            <a:r>
              <a:rPr lang="ru-RU" sz="3400" dirty="0" smtClean="0">
                <a:solidFill>
                  <a:schemeClr val="bg1"/>
                </a:solidFill>
              </a:rPr>
              <a:t>ЖИЛИЩНЫХ КОМПЛЕКСОВ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9822"/>
            <a:ext cx="4784577" cy="648072"/>
          </a:xfrm>
        </p:spPr>
        <p:txBody>
          <a:bodyPr>
            <a:normAutofit/>
          </a:bodyPr>
          <a:lstStyle/>
          <a:p>
            <a:pPr algn="l">
              <a:lnSpc>
                <a:spcPct val="60000"/>
              </a:lnSpc>
            </a:pPr>
            <a:r>
              <a:rPr lang="ru-RU" sz="1200" dirty="0">
                <a:solidFill>
                  <a:srgbClr val="BAB9B9"/>
                </a:solidFill>
              </a:rPr>
              <a:t>Наша студия предлагает </a:t>
            </a:r>
            <a:r>
              <a:rPr lang="ru-RU" sz="1200" dirty="0" smtClean="0">
                <a:solidFill>
                  <a:srgbClr val="BAB9B9"/>
                </a:solidFill>
              </a:rPr>
              <a:t>3d </a:t>
            </a:r>
            <a:r>
              <a:rPr lang="ru-RU" sz="1200" dirty="0">
                <a:solidFill>
                  <a:srgbClr val="BAB9B9"/>
                </a:solidFill>
              </a:rPr>
              <a:t>визуализацию Ваших проектов. </a:t>
            </a:r>
            <a:r>
              <a:rPr lang="en-US" sz="1200" dirty="0" smtClean="0">
                <a:solidFill>
                  <a:srgbClr val="BAB9B9"/>
                </a:solidFill>
              </a:rPr>
              <a:t>                       </a:t>
            </a:r>
            <a:r>
              <a:rPr lang="ru-RU" sz="1200" dirty="0" smtClean="0">
                <a:solidFill>
                  <a:srgbClr val="BAB9B9"/>
                </a:solidFill>
              </a:rPr>
              <a:t>Вы </a:t>
            </a:r>
            <a:r>
              <a:rPr lang="ru-RU" sz="1200" dirty="0">
                <a:solidFill>
                  <a:srgbClr val="BAB9B9"/>
                </a:solidFill>
              </a:rPr>
              <a:t>можете увидеть Ваш проект не только в дневном свете, но и в вечернем освещении, также в различные времена года. Это позволит иметь более полное представление о проекте.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48" y="4805617"/>
            <a:ext cx="8892480" cy="39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kern="1700" spc="80" dirty="0" smtClean="0">
                <a:solidFill>
                  <a:srgbClr val="979797"/>
                </a:solidFill>
              </a:rPr>
              <a:t>ЭКСТЕРЬЕРЫ  </a:t>
            </a:r>
            <a:r>
              <a:rPr lang="ru-RU" sz="1000" kern="1700" spc="80" dirty="0">
                <a:solidFill>
                  <a:srgbClr val="979797"/>
                </a:solidFill>
              </a:rPr>
              <a:t>ИНТЕРЬЕРЫ   ОБЪЕКТЫ  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3D-АНИМАЦИЯ   </a:t>
            </a:r>
            <a:r>
              <a:rPr lang="ru-RU" sz="1000" kern="1700" spc="80" dirty="0">
                <a:solidFill>
                  <a:srgbClr val="979797"/>
                </a:solidFill>
              </a:rPr>
              <a:t>ИНТЕРАКТИВНЫЕ ВИРТУАЛЬНЫЕ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3D-ТУРЫ   FLASH-АНИМАЦИЯ </a:t>
            </a:r>
            <a:endParaRPr lang="ru-RU" sz="1000" kern="1700" spc="80" dirty="0">
              <a:solidFill>
                <a:srgbClr val="979797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292" y="4798375"/>
            <a:ext cx="7540991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8320" y="3867894"/>
            <a:ext cx="24000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Возможность наглядно посмотреть </a:t>
            </a: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как будет выглядеть  ваш объект!</a:t>
            </a:r>
          </a:p>
          <a:p>
            <a:pPr algn="ctr"/>
            <a:r>
              <a:rPr lang="ru-RU" sz="1100" dirty="0">
                <a:solidFill>
                  <a:srgbClr val="3B3B3C"/>
                </a:solidFill>
              </a:rPr>
              <a:t>Фотореалистичная 3</a:t>
            </a:r>
            <a:r>
              <a:rPr lang="en-US" sz="1100" dirty="0">
                <a:solidFill>
                  <a:srgbClr val="3B3B3C"/>
                </a:solidFill>
              </a:rPr>
              <a:t>d </a:t>
            </a:r>
            <a:r>
              <a:rPr lang="ru-RU" sz="1100" dirty="0" smtClean="0">
                <a:solidFill>
                  <a:srgbClr val="3B3B3C"/>
                </a:solidFill>
              </a:rPr>
              <a:t>визуализация!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9987" y="3147814"/>
            <a:ext cx="1306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32323"/>
                </a:solidFill>
              </a:rPr>
              <a:t>Качество</a:t>
            </a:r>
            <a:endParaRPr lang="ru-RU" sz="3000" dirty="0">
              <a:solidFill>
                <a:srgbClr val="232323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5656" y="3723878"/>
            <a:ext cx="648072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74503" y="1419622"/>
            <a:ext cx="2369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Высокое качество в короткие сроки!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0" y="115818"/>
            <a:ext cx="4400580" cy="2474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90703"/>
            <a:ext cx="4300532" cy="2419049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398230" y="1275606"/>
            <a:ext cx="648072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6069022" y="699541"/>
            <a:ext cx="1306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>
                <a:solidFill>
                  <a:srgbClr val="232323"/>
                </a:solidFill>
              </a:rPr>
              <a:t>Сроки</a:t>
            </a:r>
          </a:p>
        </p:txBody>
      </p:sp>
    </p:spTree>
    <p:extLst>
      <p:ext uri="{BB962C8B-B14F-4D97-AF65-F5344CB8AC3E}">
        <p14:creationId xmlns:p14="http://schemas.microsoft.com/office/powerpoint/2010/main" val="407634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008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232323"/>
                </a:solidFill>
              </a:rPr>
              <a:t>3D </a:t>
            </a:r>
            <a:r>
              <a:rPr lang="ru-RU" sz="3000" dirty="0" smtClean="0">
                <a:solidFill>
                  <a:srgbClr val="232323"/>
                </a:solidFill>
              </a:rPr>
              <a:t>ВИЗУАЛИЗАЦИЯ ЖК</a:t>
            </a:r>
            <a:endParaRPr lang="ru-RU" sz="3000" dirty="0">
              <a:solidFill>
                <a:srgbClr val="2323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518" y="140618"/>
            <a:ext cx="1870586" cy="25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" dirty="0" smtClean="0">
                <a:solidFill>
                  <a:srgbClr val="979797"/>
                </a:solidFill>
              </a:rPr>
              <a:t>ФОТОРЕАЛИСТИЧНЫЙ РЕНДЕР</a:t>
            </a:r>
            <a:endParaRPr lang="ru-RU" sz="1000" dirty="0">
              <a:solidFill>
                <a:srgbClr val="979797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02732" y="881815"/>
            <a:ext cx="1738536" cy="2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>
                <a:solidFill>
                  <a:srgbClr val="979797"/>
                </a:solidFill>
              </a:rPr>
              <a:t>ВЫСОКОЕ КАЧЕСТВО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86385" y="267494"/>
            <a:ext cx="1649511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08104" y="267494"/>
            <a:ext cx="1662857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768" y="1019558"/>
            <a:ext cx="1224136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41268" y="1019558"/>
            <a:ext cx="1224136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uselnikovv\Downloads\c15-m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" y="3431778"/>
            <a:ext cx="3043062" cy="17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uselnikovv\Desktop\общие\ландшафт\ландшафт\TOP_HD-m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37" b="1500"/>
          <a:stretch/>
        </p:blipFill>
        <p:spPr bwMode="auto">
          <a:xfrm>
            <a:off x="6053335" y="1713329"/>
            <a:ext cx="3090665" cy="17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15946"/>
          <a:stretch/>
        </p:blipFill>
        <p:spPr>
          <a:xfrm>
            <a:off x="3043679" y="3428092"/>
            <a:ext cx="3009656" cy="1715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9" b="16647"/>
          <a:stretch/>
        </p:blipFill>
        <p:spPr>
          <a:xfrm>
            <a:off x="6051582" y="3438836"/>
            <a:ext cx="3092418" cy="17252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432" b="729"/>
          <a:stretch/>
        </p:blipFill>
        <p:spPr>
          <a:xfrm>
            <a:off x="3043681" y="1713377"/>
            <a:ext cx="3009652" cy="17224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"/>
          <a:stretch/>
        </p:blipFill>
        <p:spPr>
          <a:xfrm>
            <a:off x="-16156" y="1714408"/>
            <a:ext cx="3059833" cy="172550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241310" y="1254653"/>
            <a:ext cx="1135967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385869" y="122411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Экстерьеры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08041" y="1254652"/>
            <a:ext cx="1135967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1254650"/>
            <a:ext cx="508473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46873" y="1224113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Интерьеры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2838" y="1224111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3D </a:t>
            </a:r>
            <a:r>
              <a:rPr lang="ru-RU" sz="1100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65674" y="1253621"/>
            <a:ext cx="1194558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654200" y="1224115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Анимация</a:t>
            </a:r>
          </a:p>
        </p:txBody>
      </p:sp>
    </p:spTree>
    <p:extLst>
      <p:ext uri="{BB962C8B-B14F-4D97-AF65-F5344CB8AC3E}">
        <p14:creationId xmlns:p14="http://schemas.microsoft.com/office/powerpoint/2010/main" val="198057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6" cy="51435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373574" y="140618"/>
            <a:ext cx="4396849" cy="25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" dirty="0" smtClean="0">
                <a:solidFill>
                  <a:srgbClr val="979797"/>
                </a:solidFill>
              </a:rPr>
              <a:t>РЕАЛИСТИЧНАЯ </a:t>
            </a:r>
            <a:r>
              <a:rPr lang="en-US" sz="1000" dirty="0" smtClean="0">
                <a:solidFill>
                  <a:srgbClr val="979797"/>
                </a:solidFill>
              </a:rPr>
              <a:t>3D </a:t>
            </a:r>
            <a:r>
              <a:rPr lang="ru-RU" sz="1000" dirty="0" smtClean="0">
                <a:solidFill>
                  <a:srgbClr val="979797"/>
                </a:solidFill>
              </a:rPr>
              <a:t>ВИЗУАЛИЗАЦИЯ ЖК</a:t>
            </a:r>
            <a:endParaRPr lang="ru-RU" sz="1000" dirty="0">
              <a:solidFill>
                <a:srgbClr val="979797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267494"/>
            <a:ext cx="1800200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96136" y="267494"/>
            <a:ext cx="1800200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59" y="496449"/>
            <a:ext cx="3503706" cy="1970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2" y="1249532"/>
            <a:ext cx="4842415" cy="2723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58" y="2611219"/>
            <a:ext cx="3503706" cy="24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r="39746" b="24477"/>
          <a:stretch/>
        </p:blipFill>
        <p:spPr>
          <a:xfrm>
            <a:off x="0" y="1"/>
            <a:ext cx="9142153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9702"/>
            <a:ext cx="5112568" cy="1102519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ru-RU" sz="3400" dirty="0">
                <a:solidFill>
                  <a:schemeClr val="bg1"/>
                </a:solidFill>
              </a:rPr>
              <a:t>ФОТОРЕАЛИСТИЧНАЯ </a:t>
            </a:r>
            <a:r>
              <a:rPr lang="en-US" sz="3400" dirty="0" smtClean="0">
                <a:solidFill>
                  <a:schemeClr val="bg1"/>
                </a:solidFill>
              </a:rPr>
              <a:t/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3</a:t>
            </a:r>
            <a:r>
              <a:rPr lang="en-US" sz="3400" dirty="0">
                <a:solidFill>
                  <a:schemeClr val="bg1"/>
                </a:solidFill>
              </a:rPr>
              <a:t>D </a:t>
            </a:r>
            <a:r>
              <a:rPr lang="ru-RU" sz="3400" dirty="0">
                <a:solidFill>
                  <a:schemeClr val="bg1"/>
                </a:solidFill>
              </a:rPr>
              <a:t>ВИЗУАЛИЗАЦИЯ </a:t>
            </a:r>
            <a:r>
              <a:rPr lang="ru-RU" sz="3400" dirty="0" smtClean="0">
                <a:solidFill>
                  <a:schemeClr val="bg1"/>
                </a:solidFill>
              </a:rPr>
              <a:t>ДОМА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9822"/>
            <a:ext cx="4784577" cy="648072"/>
          </a:xfrm>
        </p:spPr>
        <p:txBody>
          <a:bodyPr>
            <a:normAutofit/>
          </a:bodyPr>
          <a:lstStyle/>
          <a:p>
            <a:pPr algn="l">
              <a:lnSpc>
                <a:spcPct val="60000"/>
              </a:lnSpc>
            </a:pPr>
            <a:r>
              <a:rPr lang="ru-RU" sz="1200" dirty="0">
                <a:solidFill>
                  <a:srgbClr val="BAB9B9"/>
                </a:solidFill>
              </a:rPr>
              <a:t>Наша студия предлагает </a:t>
            </a:r>
            <a:r>
              <a:rPr lang="ru-RU" sz="1200" dirty="0" smtClean="0">
                <a:solidFill>
                  <a:srgbClr val="BAB9B9"/>
                </a:solidFill>
              </a:rPr>
              <a:t>3d </a:t>
            </a:r>
            <a:r>
              <a:rPr lang="ru-RU" sz="1200" dirty="0">
                <a:solidFill>
                  <a:srgbClr val="BAB9B9"/>
                </a:solidFill>
              </a:rPr>
              <a:t>визуализацию Ваших проектов. </a:t>
            </a:r>
            <a:r>
              <a:rPr lang="en-US" sz="1200" dirty="0" smtClean="0">
                <a:solidFill>
                  <a:srgbClr val="BAB9B9"/>
                </a:solidFill>
              </a:rPr>
              <a:t>                       </a:t>
            </a:r>
            <a:r>
              <a:rPr lang="ru-RU" sz="1200" dirty="0" smtClean="0">
                <a:solidFill>
                  <a:srgbClr val="BAB9B9"/>
                </a:solidFill>
              </a:rPr>
              <a:t>Вы </a:t>
            </a:r>
            <a:r>
              <a:rPr lang="ru-RU" sz="1200" dirty="0">
                <a:solidFill>
                  <a:srgbClr val="BAB9B9"/>
                </a:solidFill>
              </a:rPr>
              <a:t>можете увидеть Ваш проект не только в дневном свете, но и в вечернем освещении, также в различные времена года. Это позволит иметь более полное представление о проекте.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48" y="4805617"/>
            <a:ext cx="8892480" cy="39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kern="1700" spc="80" dirty="0" smtClean="0">
                <a:solidFill>
                  <a:srgbClr val="979797"/>
                </a:solidFill>
              </a:rPr>
              <a:t>ЭКСТЕРЬЕРЫ  </a:t>
            </a:r>
            <a:r>
              <a:rPr lang="ru-RU" sz="1000" kern="1700" spc="80" dirty="0">
                <a:solidFill>
                  <a:srgbClr val="979797"/>
                </a:solidFill>
              </a:rPr>
              <a:t>ИНТЕРЬЕРЫ   ОБЪЕКТЫ  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3D-АНИМАЦИЯ   </a:t>
            </a:r>
            <a:r>
              <a:rPr lang="ru-RU" sz="1000" kern="1700" spc="80" dirty="0">
                <a:solidFill>
                  <a:srgbClr val="979797"/>
                </a:solidFill>
              </a:rPr>
              <a:t>ИНТЕРАКТИВНЫЕ ВИРТУАЛЬНЫЕ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3D-ТУРЫ   FLASH-АНИМАЦИЯ </a:t>
            </a:r>
            <a:endParaRPr lang="ru-RU" sz="1000" kern="1700" spc="80" dirty="0">
              <a:solidFill>
                <a:srgbClr val="979797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292" y="4798375"/>
            <a:ext cx="7540991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79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00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232323"/>
                </a:solidFill>
              </a:rPr>
              <a:t>3D </a:t>
            </a:r>
            <a:r>
              <a:rPr lang="ru-RU" sz="3000" dirty="0">
                <a:solidFill>
                  <a:srgbClr val="232323"/>
                </a:solidFill>
              </a:rPr>
              <a:t>ВИЗУАЛИЗАЦИЯ ДОМА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702732" y="881815"/>
            <a:ext cx="1738536" cy="2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rgbClr val="979797"/>
                </a:solidFill>
              </a:rPr>
              <a:t>ВЫСОКОЕ КАЧЕСТВО</a:t>
            </a:r>
            <a:endParaRPr lang="ru-RU" sz="1000" dirty="0">
              <a:solidFill>
                <a:srgbClr val="979797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99792" y="1019558"/>
            <a:ext cx="1224136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0072" y="1019558"/>
            <a:ext cx="1224136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41310" y="1254653"/>
            <a:ext cx="1135967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85869" y="122411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Экстерьеры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8041" y="1254652"/>
            <a:ext cx="1135967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254650"/>
            <a:ext cx="508473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46873" y="1224113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Интерьеры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2838" y="1224111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3D </a:t>
            </a:r>
            <a:r>
              <a:rPr lang="ru-RU" sz="1100" dirty="0">
                <a:solidFill>
                  <a:schemeClr val="bg1"/>
                </a:solidFill>
              </a:rPr>
              <a:t>тур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65674" y="1253621"/>
            <a:ext cx="1194558" cy="200535"/>
          </a:xfrm>
          <a:prstGeom prst="rect">
            <a:avLst/>
          </a:prstGeom>
          <a:solidFill>
            <a:srgbClr val="FF9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654200" y="1224115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Анимация</a:t>
            </a:r>
          </a:p>
        </p:txBody>
      </p:sp>
      <p:pic>
        <p:nvPicPr>
          <p:cNvPr id="1028" name="Picture 4" descr="C:\Users\guselnikovv\Desktop\3dvector-pro.ru\портфолио Мосина\сжатые\Визуализация деревянного до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23176"/>
          <a:stretch/>
        </p:blipFill>
        <p:spPr bwMode="auto">
          <a:xfrm>
            <a:off x="6053336" y="3441345"/>
            <a:ext cx="3090664" cy="17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guselnikovv\Desktop\3dvector-pro.ru\Бортнево_1-m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"/>
          <a:stretch/>
        </p:blipFill>
        <p:spPr bwMode="auto">
          <a:xfrm>
            <a:off x="3043683" y="1739194"/>
            <a:ext cx="3009653" cy="17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guselnikovv\Desktop\3dvector-pro.ru\1_ok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5130" b="2709"/>
          <a:stretch/>
        </p:blipFill>
        <p:spPr bwMode="auto">
          <a:xfrm>
            <a:off x="-6734" y="3451615"/>
            <a:ext cx="3056345" cy="16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uselnikovv\Downloads\Частный домик 2_1-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4" y="1739194"/>
            <a:ext cx="3050417" cy="17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uselnikovv\Downloads\коттедж1-m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12408"/>
          <a:stretch/>
        </p:blipFill>
        <p:spPr bwMode="auto">
          <a:xfrm>
            <a:off x="3049611" y="3451615"/>
            <a:ext cx="3003725" cy="16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uselnikovv\Downloads\коттедж3-mi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5392"/>
          <a:stretch/>
        </p:blipFill>
        <p:spPr bwMode="auto">
          <a:xfrm>
            <a:off x="6053337" y="1739194"/>
            <a:ext cx="3090664" cy="17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бъект 2"/>
          <p:cNvSpPr>
            <a:spLocks noGrp="1"/>
          </p:cNvSpPr>
          <p:nvPr>
            <p:ph idx="1"/>
          </p:nvPr>
        </p:nvSpPr>
        <p:spPr>
          <a:xfrm>
            <a:off x="3637518" y="140618"/>
            <a:ext cx="1870586" cy="25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" dirty="0" smtClean="0">
                <a:solidFill>
                  <a:srgbClr val="979797"/>
                </a:solidFill>
              </a:rPr>
              <a:t>ФОТОРЕАЛИСТИЧНЫЙ РЕНДЕР</a:t>
            </a:r>
            <a:endParaRPr lang="ru-RU" sz="1000" dirty="0">
              <a:solidFill>
                <a:srgbClr val="979797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986385" y="267494"/>
            <a:ext cx="1649511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08104" y="267494"/>
            <a:ext cx="1662857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3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04248" y="249238"/>
            <a:ext cx="1306488" cy="72008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232323"/>
                </a:solidFill>
              </a:rPr>
              <a:t>1 день</a:t>
            </a:r>
            <a:endParaRPr lang="ru-RU" sz="3000" dirty="0">
              <a:solidFill>
                <a:srgbClr val="232323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92280" y="793318"/>
            <a:ext cx="720080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8320" y="3867894"/>
            <a:ext cx="24000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Возможность наглядно посмотреть </a:t>
            </a: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как будет выглядеть  ваш объект!</a:t>
            </a:r>
          </a:p>
          <a:p>
            <a:pPr algn="ctr"/>
            <a:r>
              <a:rPr lang="ru-RU" sz="1100" dirty="0">
                <a:solidFill>
                  <a:srgbClr val="3B3B3C"/>
                </a:solidFill>
              </a:rPr>
              <a:t>Фотореалистичная 3</a:t>
            </a:r>
            <a:r>
              <a:rPr lang="en-US" sz="1100" dirty="0">
                <a:solidFill>
                  <a:srgbClr val="3B3B3C"/>
                </a:solidFill>
              </a:rPr>
              <a:t>d </a:t>
            </a:r>
            <a:r>
              <a:rPr lang="ru-RU" sz="1100" dirty="0" smtClean="0">
                <a:solidFill>
                  <a:srgbClr val="3B3B3C"/>
                </a:solidFill>
              </a:rPr>
              <a:t>визуализация!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9987" y="3147814"/>
            <a:ext cx="1306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232323"/>
                </a:solidFill>
              </a:rPr>
              <a:t>Качество</a:t>
            </a:r>
            <a:endParaRPr lang="ru-RU" sz="3000" dirty="0">
              <a:solidFill>
                <a:srgbClr val="232323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5656" y="3723878"/>
            <a:ext cx="648072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2010" y="934437"/>
            <a:ext cx="2720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3B3B3C"/>
                </a:solidFill>
              </a:rPr>
              <a:t>3d визуализация проекта </a:t>
            </a:r>
            <a:r>
              <a:rPr lang="ru-RU" sz="1100" dirty="0" smtClean="0">
                <a:solidFill>
                  <a:srgbClr val="3B3B3C"/>
                </a:solidFill>
              </a:rPr>
              <a:t>дома. </a:t>
            </a: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Срок </a:t>
            </a:r>
            <a:r>
              <a:rPr lang="ru-RU" sz="1100" dirty="0">
                <a:solidFill>
                  <a:srgbClr val="3B3B3C"/>
                </a:solidFill>
              </a:rPr>
              <a:t>визуализации всего 1 день. </a:t>
            </a:r>
            <a:endParaRPr lang="ru-RU" sz="1100" dirty="0" smtClean="0">
              <a:solidFill>
                <a:srgbClr val="3B3B3C"/>
              </a:solidFill>
            </a:endParaRP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Высокое </a:t>
            </a:r>
            <a:r>
              <a:rPr lang="ru-RU" sz="1100" dirty="0">
                <a:solidFill>
                  <a:srgbClr val="3B3B3C"/>
                </a:solidFill>
              </a:rPr>
              <a:t>качество в столь короткие сроки </a:t>
            </a:r>
            <a:endParaRPr lang="ru-RU" sz="1100" dirty="0" smtClean="0">
              <a:solidFill>
                <a:srgbClr val="3B3B3C"/>
              </a:solidFill>
            </a:endParaRP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достигается благодаря</a:t>
            </a: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 </a:t>
            </a:r>
            <a:r>
              <a:rPr lang="ru-RU" sz="1100" dirty="0">
                <a:solidFill>
                  <a:srgbClr val="3B3B3C"/>
                </a:solidFill>
              </a:rPr>
              <a:t>уникальным решениям студии в области </a:t>
            </a:r>
            <a:endParaRPr lang="ru-RU" sz="1100" dirty="0" smtClean="0">
              <a:solidFill>
                <a:srgbClr val="3B3B3C"/>
              </a:solidFill>
            </a:endParaRPr>
          </a:p>
          <a:p>
            <a:pPr algn="ctr"/>
            <a:r>
              <a:rPr lang="ru-RU" sz="1100" dirty="0" smtClean="0">
                <a:solidFill>
                  <a:srgbClr val="3B3B3C"/>
                </a:solidFill>
              </a:rPr>
              <a:t>оптимизации </a:t>
            </a:r>
            <a:r>
              <a:rPr lang="ru-RU" sz="1100" dirty="0">
                <a:solidFill>
                  <a:srgbClr val="3B3B3C"/>
                </a:solidFill>
              </a:rPr>
              <a:t>производства работ.</a:t>
            </a:r>
          </a:p>
        </p:txBody>
      </p:sp>
      <p:pic>
        <p:nvPicPr>
          <p:cNvPr id="3074" name="Picture 2" descr="C:\Users\guselnikovv\Desktop\3dvector-pro.ru\коттедж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1" y="123479"/>
            <a:ext cx="3093701" cy="2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uselnikovv\Downloads\vid_4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93" y="2590704"/>
            <a:ext cx="4318787" cy="24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8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29789"/>
            <a:ext cx="357365" cy="1270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23478"/>
            <a:ext cx="8229600" cy="14401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232323"/>
                </a:solidFill>
              </a:rPr>
              <a:t>3D </a:t>
            </a:r>
            <a:r>
              <a:rPr lang="ru-RU" sz="3000" dirty="0">
                <a:solidFill>
                  <a:srgbClr val="232323"/>
                </a:solidFill>
              </a:rPr>
              <a:t>ВИЗУАЛИЗАЦИЯ </a:t>
            </a:r>
            <a:r>
              <a:rPr lang="ru-RU" sz="3000" dirty="0" smtClean="0">
                <a:solidFill>
                  <a:srgbClr val="232323"/>
                </a:solidFill>
              </a:rPr>
              <a:t>ЖК В РАЗЫ</a:t>
            </a:r>
            <a:br>
              <a:rPr lang="ru-RU" sz="3000" dirty="0" smtClean="0">
                <a:solidFill>
                  <a:srgbClr val="232323"/>
                </a:solidFill>
              </a:rPr>
            </a:br>
            <a:r>
              <a:rPr lang="ru-RU" sz="3000" dirty="0" smtClean="0">
                <a:solidFill>
                  <a:srgbClr val="232323"/>
                </a:solidFill>
              </a:rPr>
              <a:t> ПОВЫСИТ ЭФФЕКТИВНОСТЬ</a:t>
            </a:r>
            <a:br>
              <a:rPr lang="ru-RU" sz="3000" dirty="0" smtClean="0">
                <a:solidFill>
                  <a:srgbClr val="232323"/>
                </a:solidFill>
              </a:rPr>
            </a:br>
            <a:r>
              <a:rPr lang="ru-RU" sz="3000" dirty="0" smtClean="0">
                <a:solidFill>
                  <a:srgbClr val="232323"/>
                </a:solidFill>
              </a:rPr>
              <a:t>РЕКЛАМЫ ВАШЕЙ НЕДВИЖИМОСТИ!</a:t>
            </a:r>
            <a:endParaRPr lang="ru-RU" sz="3000" dirty="0">
              <a:solidFill>
                <a:srgbClr val="23232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35877"/>
            <a:ext cx="1738536" cy="25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" dirty="0" smtClean="0">
                <a:solidFill>
                  <a:srgbClr val="979797"/>
                </a:solidFill>
              </a:rPr>
              <a:t>ГИБКАЯ СИСТЕМА СКИДОК</a:t>
            </a:r>
            <a:endParaRPr lang="ru-RU" sz="1000" dirty="0">
              <a:solidFill>
                <a:srgbClr val="979797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41469" y="4385346"/>
            <a:ext cx="4968552" cy="2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kern="1700" spc="80" dirty="0">
                <a:solidFill>
                  <a:srgbClr val="979797"/>
                </a:solidFill>
                <a:hlinkClick r:id="rId3"/>
              </a:rPr>
              <a:t>http://</a:t>
            </a:r>
            <a:r>
              <a:rPr lang="en-US" sz="1100" kern="1700" spc="80" dirty="0" smtClean="0">
                <a:solidFill>
                  <a:srgbClr val="979797"/>
                </a:solidFill>
                <a:hlinkClick r:id="rId3"/>
              </a:rPr>
              <a:t>3dvector-pro.ru/exteriors.htm</a:t>
            </a:r>
            <a:r>
              <a:rPr lang="ru-RU" sz="1100" kern="1700" spc="80" dirty="0" smtClean="0">
                <a:solidFill>
                  <a:srgbClr val="979797"/>
                </a:solidFill>
              </a:rPr>
              <a:t> </a:t>
            </a:r>
            <a:endParaRPr lang="ru-RU" sz="1100" kern="1700" spc="80" dirty="0">
              <a:solidFill>
                <a:srgbClr val="979797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662753"/>
            <a:ext cx="2880320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8310" y="3003798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B3B3C"/>
                </a:solidFill>
              </a:rPr>
              <a:t>+7 (812) 595-11-74</a:t>
            </a:r>
          </a:p>
          <a:p>
            <a:r>
              <a:rPr lang="en-US" sz="1100" dirty="0" smtClean="0">
                <a:solidFill>
                  <a:srgbClr val="3B3B3C"/>
                </a:solidFill>
              </a:rPr>
              <a:t>+7 (906) 244-06-60</a:t>
            </a:r>
            <a:endParaRPr lang="ru-RU" sz="1100" dirty="0">
              <a:solidFill>
                <a:srgbClr val="3B3B3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8310" y="3517206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B3B3C"/>
                </a:solidFill>
              </a:rPr>
              <a:t>info@3dvector-pro.ru</a:t>
            </a:r>
            <a:endParaRPr lang="ru-RU" sz="1100" dirty="0">
              <a:solidFill>
                <a:srgbClr val="3B3B3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8310" y="3967943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B3B3C"/>
                </a:solidFill>
              </a:rPr>
              <a:t>vector-pro3d</a:t>
            </a:r>
            <a:endParaRPr lang="ru-RU" sz="1100" dirty="0">
              <a:solidFill>
                <a:srgbClr val="3B3B3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292080" y="1661091"/>
            <a:ext cx="2880320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82" y="1979692"/>
            <a:ext cx="2197325" cy="838316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7548" y="4805617"/>
            <a:ext cx="8892480" cy="39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kern="1700" spc="80" dirty="0" smtClean="0">
                <a:solidFill>
                  <a:srgbClr val="979797"/>
                </a:solidFill>
              </a:rPr>
              <a:t>ЭКСТЕРЬЕРЫ  </a:t>
            </a:r>
            <a:r>
              <a:rPr lang="ru-RU" sz="1000" kern="1700" spc="80" dirty="0">
                <a:solidFill>
                  <a:srgbClr val="979797"/>
                </a:solidFill>
              </a:rPr>
              <a:t>ИНТЕРЬЕРЫ   ОБЪЕКТЫ  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3D-АНИМАЦИЯ   </a:t>
            </a:r>
            <a:r>
              <a:rPr lang="ru-RU" sz="1000" kern="1700" spc="80" dirty="0">
                <a:solidFill>
                  <a:srgbClr val="979797"/>
                </a:solidFill>
              </a:rPr>
              <a:t>ИНТЕРАКТИВНЫЕ ВИРТУАЛЬНЫЕ </a:t>
            </a:r>
            <a:r>
              <a:rPr lang="ru-RU" sz="1000" kern="1700" spc="80" dirty="0" smtClean="0">
                <a:solidFill>
                  <a:srgbClr val="979797"/>
                </a:solidFill>
              </a:rPr>
              <a:t>3D-ТУРЫ   FLASH-АНИМАЦИЯ </a:t>
            </a:r>
            <a:endParaRPr lang="ru-RU" sz="1000" kern="1700" spc="80" dirty="0">
              <a:solidFill>
                <a:srgbClr val="979797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292" y="4798375"/>
            <a:ext cx="7540991" cy="0"/>
          </a:xfrm>
          <a:prstGeom prst="line">
            <a:avLst/>
          </a:prstGeom>
          <a:ln>
            <a:solidFill>
              <a:srgbClr val="C9C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18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227</Words>
  <Application>Microsoft Office PowerPoint</Application>
  <PresentationFormat>Экран (16:9)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ФОТОРЕАЛИСТИЧНАЯ  3D ВИЗУАЛИЗАЦИЯ ЖИЛИЩНЫХ КОМПЛЕКСОВ</vt:lpstr>
      <vt:lpstr>Презентация PowerPoint</vt:lpstr>
      <vt:lpstr>3D ВИЗУАЛИЗАЦИЯ ЖК</vt:lpstr>
      <vt:lpstr>Презентация PowerPoint</vt:lpstr>
      <vt:lpstr>ФОТОРЕАЛИСТИЧНАЯ  3D ВИЗУАЛИЗАЦИЯ ДОМА</vt:lpstr>
      <vt:lpstr>3D ВИЗУАЛИЗАЦИЯ ДОМА</vt:lpstr>
      <vt:lpstr>1 день</vt:lpstr>
      <vt:lpstr>3D ВИЗУАЛИЗАЦИЯ ЖК В РАЗЫ  ПОВЫСИТ ЭФФЕКТИВНОСТЬ РЕКЛАМЫ ВАШЕЙ НЕДВИЖИМОСТИ!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Guselnikov, Vyacheslav</cp:lastModifiedBy>
  <cp:revision>31</cp:revision>
  <dcterms:created xsi:type="dcterms:W3CDTF">2015-11-17T11:45:55Z</dcterms:created>
  <dcterms:modified xsi:type="dcterms:W3CDTF">2015-12-18T14:50:02Z</dcterms:modified>
</cp:coreProperties>
</file>